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A4ACA-3DF4-4457-B9F4-AD83F111A87B}" type="datetimeFigureOut">
              <a:rPr lang="pl-PL" smtClean="0"/>
              <a:pPr/>
              <a:t>2022-05-10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7FBE4-088F-4A9B-8A60-9A67C4CA9F1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St07\Desktop\Nowy%20folder\kotekwmv.wmv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t07\Desktop\Nowy%20folder\muza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Tytuł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hlinkClick r:id="rId2" action="ppaction://hlinksldjump"/>
              </a:rPr>
              <a:t>START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Wybierz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hlinkClick r:id="rId2" action="ppaction://hlinksldjump"/>
              </a:rPr>
              <a:t>Film</a:t>
            </a:r>
            <a:endParaRPr lang="pl-PL" dirty="0" smtClean="0"/>
          </a:p>
          <a:p>
            <a:r>
              <a:rPr lang="pl-PL" dirty="0" smtClean="0">
                <a:hlinkClick r:id="rId3" action="ppaction://hlinksldjump"/>
              </a:rPr>
              <a:t>Muza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Film</a:t>
            </a:r>
            <a:endParaRPr lang="pl-PL" dirty="0"/>
          </a:p>
        </p:txBody>
      </p:sp>
      <p:sp>
        <p:nvSpPr>
          <p:cNvPr id="5" name="Przycisk akcji: Strona główna 4">
            <a:hlinkClick r:id="rId3" action="ppaction://hlinksldjump" highlightClick="1"/>
          </p:cNvPr>
          <p:cNvSpPr/>
          <p:nvPr/>
        </p:nvSpPr>
        <p:spPr>
          <a:xfrm>
            <a:off x="4283968" y="6309320"/>
            <a:ext cx="216024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kotekwmv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Muza</a:t>
            </a:r>
            <a:endParaRPr lang="pl-PL" dirty="0"/>
          </a:p>
        </p:txBody>
      </p:sp>
      <p:sp>
        <p:nvSpPr>
          <p:cNvPr id="3" name="Przycisk akcji: Strona główna 2">
            <a:hlinkClick r:id="rId3" action="ppaction://hlinksldjump" highlightClick="1"/>
          </p:cNvPr>
          <p:cNvSpPr/>
          <p:nvPr/>
        </p:nvSpPr>
        <p:spPr>
          <a:xfrm>
            <a:off x="4283968" y="6309320"/>
            <a:ext cx="216024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muz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7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</Words>
  <Application>Microsoft Office PowerPoint</Application>
  <PresentationFormat>Pokaz na ekranie (4:3)</PresentationFormat>
  <Paragraphs>7</Paragraphs>
  <Slides>4</Slides>
  <Notes>0</Notes>
  <HiddenSlides>0</HiddenSlides>
  <MMClips>2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Tytuł</vt:lpstr>
      <vt:lpstr>Wybierz</vt:lpstr>
      <vt:lpstr>Film</vt:lpstr>
      <vt:lpstr>Muza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</dc:title>
  <dc:creator>St07</dc:creator>
  <cp:lastModifiedBy>St07</cp:lastModifiedBy>
  <cp:revision>4</cp:revision>
  <dcterms:created xsi:type="dcterms:W3CDTF">2022-05-10T06:11:45Z</dcterms:created>
  <dcterms:modified xsi:type="dcterms:W3CDTF">2022-05-10T06:40:21Z</dcterms:modified>
</cp:coreProperties>
</file>